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71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622137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  <p:pic>
        <p:nvPicPr>
          <p:cNvPr id="3" name="Picture 2" descr="SKMBT_C450101008155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054" y="0"/>
            <a:ext cx="485789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054" y="0"/>
            <a:ext cx="485789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4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708119" cy="6156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KMBT_C450101008155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1799"/>
            <a:ext cx="9144000" cy="645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Anne Rochford</dc:creator>
  <cp:lastModifiedBy>Education</cp:lastModifiedBy>
  <cp:revision>2</cp:revision>
  <dcterms:created xsi:type="dcterms:W3CDTF">2006-08-16T00:00:00Z</dcterms:created>
  <dcterms:modified xsi:type="dcterms:W3CDTF">2010-10-09T10:36:04Z</dcterms:modified>
</cp:coreProperties>
</file>